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6858000" cy="12192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26"/>
    <p:restoredTop sz="94647"/>
  </p:normalViewPr>
  <p:slideViewPr>
    <p:cSldViewPr snapToGrid="0" snapToObjects="1">
      <p:cViewPr>
        <p:scale>
          <a:sx n="229" d="100"/>
          <a:sy n="229" d="100"/>
        </p:scale>
        <p:origin x="1288" y="-5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A12E7-EE4A-3646-8EE1-508AEB75C741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76F3-57A2-AE4B-93E8-9C4CEC9E7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443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A12E7-EE4A-3646-8EE1-508AEB75C741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76F3-57A2-AE4B-93E8-9C4CEC9E7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65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A12E7-EE4A-3646-8EE1-508AEB75C741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76F3-57A2-AE4B-93E8-9C4CEC9E7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41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A12E7-EE4A-3646-8EE1-508AEB75C741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76F3-57A2-AE4B-93E8-9C4CEC9E7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6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A12E7-EE4A-3646-8EE1-508AEB75C741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76F3-57A2-AE4B-93E8-9C4CEC9E7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195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A12E7-EE4A-3646-8EE1-508AEB75C741}" type="datetimeFigureOut">
              <a:rPr lang="en-US" smtClean="0"/>
              <a:t>9/13/22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76F3-57A2-AE4B-93E8-9C4CEC9E7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A12E7-EE4A-3646-8EE1-508AEB75C741}" type="datetimeFigureOut">
              <a:rPr lang="en-US" smtClean="0"/>
              <a:t>9/13/22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76F3-57A2-AE4B-93E8-9C4CEC9E7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37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A12E7-EE4A-3646-8EE1-508AEB75C741}" type="datetimeFigureOut">
              <a:rPr lang="en-US" smtClean="0"/>
              <a:t>9/13/22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76F3-57A2-AE4B-93E8-9C4CEC9E7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96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A12E7-EE4A-3646-8EE1-508AEB75C741}" type="datetimeFigureOut">
              <a:rPr lang="en-US" smtClean="0"/>
              <a:t>9/13/22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76F3-57A2-AE4B-93E8-9C4CEC9E7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457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A12E7-EE4A-3646-8EE1-508AEB75C741}" type="datetimeFigureOut">
              <a:rPr lang="en-US" smtClean="0"/>
              <a:t>9/13/22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76F3-57A2-AE4B-93E8-9C4CEC9E7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31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A12E7-EE4A-3646-8EE1-508AEB75C741}" type="datetimeFigureOut">
              <a:rPr lang="en-US" smtClean="0"/>
              <a:t>9/13/22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776F3-57A2-AE4B-93E8-9C4CEC9E7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4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A12E7-EE4A-3646-8EE1-508AEB75C741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776F3-57A2-AE4B-93E8-9C4CEC9E7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448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0FC7D1-B1F8-134A-8F04-771B92A59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04" y="1106149"/>
            <a:ext cx="6811636" cy="46808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05F292-2A33-AB4F-856A-0019AAFB8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86954"/>
            <a:ext cx="6858000" cy="530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884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Free</dc:creator>
  <cp:lastModifiedBy>Chris Free</cp:lastModifiedBy>
  <cp:revision>1</cp:revision>
  <dcterms:created xsi:type="dcterms:W3CDTF">2022-09-13T20:43:52Z</dcterms:created>
  <dcterms:modified xsi:type="dcterms:W3CDTF">2022-09-13T20:48:03Z</dcterms:modified>
</cp:coreProperties>
</file>